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975AB-D493-4140-BEF8-EFBD15955C65}" type="datetimeFigureOut">
              <a:rPr lang="en-US" smtClean="0"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FFA9C-CD3F-4EED-9920-E3D9E4E452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these students?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Individual differences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Hormonal changes (age appropriate)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Culture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home language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Environment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Family Structure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Socio-economic status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Physical abilities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Learning differences and styles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Social development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Mental abilities and learning abilities/disabilities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Emotional development/issues/disorders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Gender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Age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Race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Interests and Talents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Strengths and Weaknesses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Previous experiences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Motivation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Itchy Butt Syndrome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Behavior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Self-esteem</a:t>
            </a:r>
          </a:p>
          <a:p>
            <a:pPr>
              <a:lnSpc>
                <a:spcPct val="80000"/>
              </a:lnSpc>
            </a:pPr>
            <a:r>
              <a:rPr lang="en-US" smtClean="0"/>
              <a:t>Gang/Peer pressure/bullying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Who are these students?</vt:lpstr>
    </vt:vector>
  </TitlesOfParts>
  <Company>DeVry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are these students?</dc:title>
  <dc:creator>Devry</dc:creator>
  <cp:lastModifiedBy>Devry</cp:lastModifiedBy>
  <cp:revision>1</cp:revision>
  <dcterms:created xsi:type="dcterms:W3CDTF">2010-10-28T22:14:40Z</dcterms:created>
  <dcterms:modified xsi:type="dcterms:W3CDTF">2010-10-28T22:15:55Z</dcterms:modified>
</cp:coreProperties>
</file>